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4660"/>
  </p:normalViewPr>
  <p:slideViewPr>
    <p:cSldViewPr>
      <p:cViewPr varScale="1">
        <p:scale>
          <a:sx n="68" d="100"/>
          <a:sy n="68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FE015-3AE6-4921-AF10-36201679F20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D492D-DF60-4E20-B2C0-2555EE1031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FE015-3AE6-4921-AF10-36201679F20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D492D-DF60-4E20-B2C0-2555EE103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FE015-3AE6-4921-AF10-36201679F20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D492D-DF60-4E20-B2C0-2555EE103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FE015-3AE6-4921-AF10-36201679F20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D492D-DF60-4E20-B2C0-2555EE103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FE015-3AE6-4921-AF10-36201679F20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D492D-DF60-4E20-B2C0-2555EE1031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FE015-3AE6-4921-AF10-36201679F20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D492D-DF60-4E20-B2C0-2555EE103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FE015-3AE6-4921-AF10-36201679F20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D492D-DF60-4E20-B2C0-2555EE1031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FE015-3AE6-4921-AF10-36201679F20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D492D-DF60-4E20-B2C0-2555EE103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FE015-3AE6-4921-AF10-36201679F20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D492D-DF60-4E20-B2C0-2555EE103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FE015-3AE6-4921-AF10-36201679F20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2D492D-DF60-4E20-B2C0-2555EE103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1FE015-3AE6-4921-AF10-36201679F20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52D492D-DF60-4E20-B2C0-2555EE103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1FE015-3AE6-4921-AF10-36201679F20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52D492D-DF60-4E20-B2C0-2555EE103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cover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WOOcMrpyv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29486"/>
          </a:xfrm>
        </p:spPr>
      </p:pic>
      <p:sp>
        <p:nvSpPr>
          <p:cNvPr id="6" name="TextBox 5"/>
          <p:cNvSpPr txBox="1"/>
          <p:nvPr/>
        </p:nvSpPr>
        <p:spPr>
          <a:xfrm>
            <a:off x="0" y="357166"/>
            <a:ext cx="6858016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>
                <a:ln w="11430">
                  <a:solidFill>
                    <a:schemeClr val="accent3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Баскетбол </a:t>
            </a:r>
            <a:endParaRPr lang="ru-RU" sz="8000" b="1" spc="50" dirty="0" smtClean="0">
              <a:ln w="11430">
                <a:solidFill>
                  <a:schemeClr val="accent3"/>
                </a:solidFill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6000" b="1" spc="50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средство развития </a:t>
            </a:r>
          </a:p>
          <a:p>
            <a:r>
              <a:rPr lang="ru-RU" sz="6000" b="1" spc="50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физических </a:t>
            </a:r>
            <a:r>
              <a:rPr lang="ru-RU" sz="6000" b="1" spc="50" dirty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качеств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9144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u="sng" spc="0" dirty="0" smtClean="0">
                <a:ln/>
                <a:solidFill>
                  <a:schemeClr val="accent3"/>
                </a:solidFill>
              </a:rPr>
              <a:t>Гибкость</a:t>
            </a:r>
            <a:endParaRPr lang="ru-RU" b="1" u="sng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80728"/>
            <a:ext cx="4608512" cy="50868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sz="2400" b="1" dirty="0" smtClean="0">
                <a:ln/>
                <a:solidFill>
                  <a:srgbClr val="FFFF00"/>
                </a:solidFill>
              </a:rPr>
              <a:t>Гибкость - это способность выполнять движения с большой амплитудой</a:t>
            </a:r>
            <a:r>
              <a:rPr lang="ru-RU" sz="2400" b="1" dirty="0" smtClean="0">
                <a:ln/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ru-RU" sz="2400" b="1" dirty="0" smtClean="0">
              <a:ln/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400" b="1" dirty="0" smtClean="0">
                <a:ln/>
                <a:solidFill>
                  <a:srgbClr val="FFFF00"/>
                </a:solidFill>
              </a:rPr>
              <a:t>Способность </a:t>
            </a:r>
            <a:r>
              <a:rPr lang="ru-RU" sz="2400" b="1" dirty="0" smtClean="0">
                <a:ln/>
                <a:solidFill>
                  <a:srgbClr val="FFFF00"/>
                </a:solidFill>
              </a:rPr>
              <a:t>баскетболиста выполнять движения с большой амплитудой в некоторой степени определяет легкость и свободу выполнения технических приемов, их быстроту и точность</a:t>
            </a:r>
            <a:r>
              <a:rPr lang="ru-RU" sz="2400" b="1" dirty="0" smtClean="0">
                <a:ln/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endParaRPr lang="ru-RU" sz="2400" b="1" dirty="0" smtClean="0">
              <a:ln/>
              <a:solidFill>
                <a:srgbClr val="FFFF00"/>
              </a:solidFill>
            </a:endParaRPr>
          </a:p>
        </p:txBody>
      </p:sp>
      <p:pic>
        <p:nvPicPr>
          <p:cNvPr id="4" name="Рисунок 3" descr="aEdEiA5BHJ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052736"/>
            <a:ext cx="3168352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rodotti-29487-rel6646fabd-c5c6-46dc-9e33-c8c1dbac777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005064"/>
            <a:ext cx="345638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9144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u="sng" spc="0" dirty="0" smtClean="0">
                <a:ln/>
                <a:solidFill>
                  <a:schemeClr val="accent3"/>
                </a:solidFill>
              </a:rPr>
              <a:t>Ловкость</a:t>
            </a:r>
            <a:endParaRPr lang="ru-RU" b="1" u="sng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024" y="1052736"/>
            <a:ext cx="8784976" cy="2736304"/>
          </a:xfrm>
        </p:spPr>
        <p:txBody>
          <a:bodyPr>
            <a:normAutofit fontScale="77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/>
                <a:solidFill>
                  <a:srgbClr val="FFFF00"/>
                </a:solidFill>
              </a:rPr>
              <a:t>Если рассматривать более узкое, специальное определение, используемое в баскетболе, то можно сказать, что ловкость - это способность быстро координировать движения в соответствии с меняющейся игровой ситуацией. Но и это определение является несколько общим, поскольку ловкость - комплексное качество, в котором сочетаются проявление быстроты, координации, чувства равновесия, пластичности, гибкости, а также овладение игровыми приемами.</a:t>
            </a:r>
            <a:endParaRPr lang="ru-RU" b="1" dirty="0">
              <a:ln/>
              <a:solidFill>
                <a:srgbClr val="FFFF00"/>
              </a:solidFill>
            </a:endParaRPr>
          </a:p>
        </p:txBody>
      </p:sp>
      <p:pic>
        <p:nvPicPr>
          <p:cNvPr id="5" name="Рисунок 4" descr="84b4b7f4f001a78b28970eae02ba5c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3" y="3717032"/>
            <a:ext cx="4104457" cy="3140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1422254099_basketbol-dlja-dete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89040"/>
            <a:ext cx="4265688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9144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/>
                <a:solidFill>
                  <a:schemeClr val="accent3"/>
                </a:solidFill>
              </a:rPr>
              <a:t>Заключение</a:t>
            </a:r>
            <a:endParaRPr lang="ru-RU" b="1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80728"/>
            <a:ext cx="7772400" cy="2736304"/>
          </a:xfrm>
        </p:spPr>
        <p:txBody>
          <a:bodyPr>
            <a:normAutofit fontScale="70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/>
                <a:solidFill>
                  <a:srgbClr val="FFFF00"/>
                </a:solidFill>
              </a:rPr>
              <a:t>Специальная физическая подготовка играет ведущую роль в формировании двигательных способностей баскетболиста и находится в прямой зависимости от особенностей техники, тактики игры, показателей соревновательной нагрузки и психической напряженности. Осуществляется она в тесно связи с овладением и совершенствованием навыков и умений в баскетболе с учетом условий и характера использования игроком этих навыков в соревновательной обстановке.</a:t>
            </a:r>
            <a:endParaRPr lang="ru-RU" b="1" dirty="0">
              <a:ln/>
              <a:solidFill>
                <a:srgbClr val="FFFF00"/>
              </a:solidFill>
            </a:endParaRPr>
          </a:p>
        </p:txBody>
      </p:sp>
      <p:pic>
        <p:nvPicPr>
          <p:cNvPr id="5" name="Рисунок 4" descr="young-boy-holding-basketb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861048"/>
            <a:ext cx="2736304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3861048"/>
            <a:ext cx="4859033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d50561831617c695befbf441f2fd9a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43808" y="3284984"/>
            <a:ext cx="601216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 !</a:t>
            </a:r>
            <a:endParaRPr lang="ru-RU" sz="8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772400" cy="9144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200" b="1" spc="0" dirty="0" smtClean="0">
                <a:ln/>
                <a:solidFill>
                  <a:schemeClr val="accent3"/>
                </a:solidFill>
              </a:rPr>
              <a:t>Современный баскетбол - это атлетическая игра, характеризующаяся высокой двигательной активностью, большой напряженностью игровых действий, требующая от игрока предельной мобилизации функциональных возможностей и скоростно-силовых качеств. Играть в баскетбол - это значит быть развитым физически, уметь обдумывать игровую ситуацию и принимать решения, быть психологически устойчивым и сильным человеком.</a:t>
            </a:r>
            <a:endParaRPr lang="ru-RU" sz="2200" b="1" spc="0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Содержимое 6" descr="507052826820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3214686"/>
            <a:ext cx="3000397" cy="3473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5070455884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29" y="3151653"/>
            <a:ext cx="3143271" cy="3706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42852"/>
            <a:ext cx="7786742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>
                <a:ln>
                  <a:solidFill>
                    <a:schemeClr val="accent3"/>
                  </a:solidFill>
                </a:ln>
                <a:solidFill>
                  <a:srgbClr val="FFFF00"/>
                </a:solidFill>
                <a:latin typeface="+mj-lt"/>
              </a:rPr>
              <a:t>При занятиях баскетболом все физические качества</a:t>
            </a:r>
            <a:r>
              <a:rPr lang="ru-RU" sz="2400" b="1" dirty="0" smtClean="0">
                <a:ln>
                  <a:solidFill>
                    <a:schemeClr val="accent3"/>
                  </a:solidFill>
                </a:ln>
                <a:solidFill>
                  <a:srgbClr val="FFFF00"/>
                </a:solidFill>
                <a:latin typeface="+mj-lt"/>
              </a:rPr>
              <a:t>, развиваются в той степени, </a:t>
            </a:r>
            <a:r>
              <a:rPr lang="ru-RU" sz="2400" b="1" dirty="0">
                <a:ln>
                  <a:solidFill>
                    <a:schemeClr val="accent3"/>
                  </a:solidFill>
                </a:ln>
                <a:solidFill>
                  <a:srgbClr val="FFFF00"/>
                </a:solidFill>
                <a:latin typeface="+mj-lt"/>
              </a:rPr>
              <a:t>в какой это требуется для освоения техникой игры и успешных выступлений в соревнованиях данного вида </a:t>
            </a:r>
            <a:r>
              <a:rPr lang="ru-RU" sz="2400" b="1" dirty="0" smtClean="0">
                <a:ln>
                  <a:solidFill>
                    <a:schemeClr val="accent3"/>
                  </a:solidFill>
                </a:ln>
                <a:solidFill>
                  <a:srgbClr val="FFFF00"/>
                </a:solidFill>
                <a:latin typeface="+mj-lt"/>
              </a:rPr>
              <a:t>спорта.</a:t>
            </a:r>
            <a:endParaRPr lang="ru-RU" sz="2400" b="1" dirty="0">
              <a:ln>
                <a:solidFill>
                  <a:schemeClr val="accent3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Рисунок 4" descr="imgpre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500306"/>
            <a:ext cx="4214842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Basketbol-dlya-detye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571744"/>
            <a:ext cx="3714776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515384" cy="177392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spc="0" dirty="0" smtClean="0">
                <a:ln/>
                <a:solidFill>
                  <a:schemeClr val="accent3"/>
                </a:solidFill>
              </a:rPr>
              <a:t>Физические качества</a:t>
            </a:r>
            <a:endParaRPr lang="ru-RU" sz="5400" b="1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4400" b="1" dirty="0" smtClean="0">
                <a:ln/>
                <a:solidFill>
                  <a:schemeClr val="accent3"/>
                </a:solidFill>
              </a:rPr>
              <a:t>c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ила</a:t>
            </a:r>
          </a:p>
          <a:p>
            <a:r>
              <a:rPr lang="ru-RU" sz="4400" b="1" dirty="0" smtClean="0">
                <a:ln/>
                <a:solidFill>
                  <a:schemeClr val="accent3"/>
                </a:solidFill>
              </a:rPr>
              <a:t> 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скорость</a:t>
            </a:r>
          </a:p>
          <a:p>
            <a:r>
              <a:rPr lang="ru-RU" sz="4400" b="1" dirty="0" smtClean="0">
                <a:ln/>
                <a:solidFill>
                  <a:schemeClr val="accent3"/>
                </a:solidFill>
              </a:rPr>
              <a:t>выносливость</a:t>
            </a:r>
            <a:endParaRPr lang="ru-RU" sz="4400" b="1" dirty="0" smtClean="0">
              <a:ln/>
              <a:solidFill>
                <a:schemeClr val="accent3"/>
              </a:solidFill>
            </a:endParaRPr>
          </a:p>
          <a:p>
            <a:r>
              <a:rPr lang="ru-RU" sz="4400" b="1" dirty="0" smtClean="0">
                <a:ln/>
                <a:solidFill>
                  <a:schemeClr val="accent3"/>
                </a:solidFill>
              </a:rPr>
              <a:t>гибкость</a:t>
            </a:r>
          </a:p>
          <a:p>
            <a:r>
              <a:rPr lang="ru-RU" sz="4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ловкость</a:t>
            </a:r>
            <a:endParaRPr lang="ru-RU" sz="4400" b="1" dirty="0" smtClean="0">
              <a:ln/>
              <a:solidFill>
                <a:schemeClr val="accent3"/>
              </a:solidFill>
            </a:endParaRPr>
          </a:p>
        </p:txBody>
      </p:sp>
      <p:pic>
        <p:nvPicPr>
          <p:cNvPr id="5" name="Рисунок 4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928934"/>
            <a:ext cx="4293307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9144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/>
                <a:solidFill>
                  <a:schemeClr val="accent3"/>
                </a:solidFill>
              </a:rPr>
              <a:t> </a:t>
            </a:r>
            <a:r>
              <a:rPr lang="ru-RU" sz="3200" b="1" u="sng" spc="0" dirty="0" smtClean="0">
                <a:ln/>
                <a:solidFill>
                  <a:schemeClr val="accent3"/>
                </a:solidFill>
              </a:rPr>
              <a:t>Сила, силовые способности</a:t>
            </a:r>
            <a:endParaRPr lang="ru-RU" sz="3200" b="1" u="sng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052736"/>
            <a:ext cx="7772400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Силовые способности - это комплекс различных проявлений человека в определенной двигательной деятельности, в основе которых лежит понятие «сила».</a:t>
            </a:r>
          </a:p>
          <a:p>
            <a:pPr>
              <a:buNone/>
            </a:pPr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силовых способностей:</a:t>
            </a:r>
          </a:p>
          <a:p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Собственно силовые способности;</a:t>
            </a:r>
          </a:p>
          <a:p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Скоростно-силовые способности;</a:t>
            </a:r>
          </a:p>
          <a:p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Силовая выносливость;</a:t>
            </a:r>
          </a:p>
          <a:p>
            <a:r>
              <a:rPr lang="ru-RU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Силовая ловкость.</a:t>
            </a:r>
          </a:p>
          <a:p>
            <a:endParaRPr lang="ru-RU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spc="0" dirty="0" smtClean="0">
                <a:ln/>
                <a:solidFill>
                  <a:schemeClr val="accent3"/>
                </a:solidFill>
              </a:rPr>
              <a:t>Для баскетболистов очень важно развитие взрывной силы. «Взрывная» сила - способность преодолевать сопротивление с максимальным мышечным напряжением в кратчайшее время. При взрывном характере мышечных усилий развиваемые ускорения достигают максимально возможных величин.</a:t>
            </a:r>
            <a:endParaRPr lang="ru-RU" sz="2400" b="1" spc="0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Содержимое 5" descr="600x512_1_56cef2aafce31293a153a16877a9be2d@600x512_0xd42ee437_560771300144128046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3429000"/>
            <a:ext cx="500066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772400" cy="9144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u="sng" spc="0" dirty="0" smtClean="0">
                <a:ln/>
                <a:solidFill>
                  <a:schemeClr val="accent3"/>
                </a:solidFill>
              </a:rPr>
              <a:t>Скоростные способности</a:t>
            </a:r>
            <a:endParaRPr lang="ru-RU" b="1" u="sng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786842" cy="5357826"/>
          </a:xfrm>
        </p:spPr>
        <p:txBody>
          <a:bodyPr>
            <a:normAutofit fontScale="85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/>
                <a:solidFill>
                  <a:srgbClr val="FFFF00"/>
                </a:solidFill>
              </a:rPr>
              <a:t>Скоростные способности - возможности человека, обеспечивающие ему выполнение двигательных действий в минимальный для данных условий промежуток времени.</a:t>
            </a:r>
          </a:p>
          <a:p>
            <a:pPr>
              <a:buNone/>
            </a:pPr>
            <a:r>
              <a:rPr lang="ru-RU" b="1" dirty="0" smtClean="0">
                <a:ln/>
                <a:solidFill>
                  <a:srgbClr val="FFFF00"/>
                </a:solidFill>
              </a:rPr>
              <a:t>К комплексным формам проявления скоростных способностей относятся:</a:t>
            </a:r>
          </a:p>
          <a:p>
            <a:r>
              <a:rPr lang="ru-RU" b="1" dirty="0" smtClean="0">
                <a:ln/>
                <a:solidFill>
                  <a:srgbClr val="FFFF00"/>
                </a:solidFill>
              </a:rPr>
              <a:t>Способность быстро набирать скорость на старте до максимально возможной (стартовые скоростные способности);</a:t>
            </a:r>
          </a:p>
          <a:p>
            <a:r>
              <a:rPr lang="ru-RU" b="1" dirty="0" smtClean="0">
                <a:ln/>
                <a:solidFill>
                  <a:srgbClr val="FFFF00"/>
                </a:solidFill>
              </a:rPr>
              <a:t>Способность к достижению высокого уровня дистанционной скорости (дистанционные скоростные способности;</a:t>
            </a:r>
          </a:p>
          <a:p>
            <a:r>
              <a:rPr lang="ru-RU" b="1" dirty="0" smtClean="0">
                <a:ln/>
                <a:solidFill>
                  <a:srgbClr val="FFFF00"/>
                </a:solidFill>
              </a:rPr>
              <a:t>Способность быстро переключаться с одних действий на другие.</a:t>
            </a:r>
            <a:endParaRPr lang="ru-RU" b="1" dirty="0">
              <a:ln/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42646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spc="0" dirty="0" smtClean="0">
                <a:ln/>
                <a:solidFill>
                  <a:srgbClr val="FFFF00"/>
                </a:solidFill>
              </a:rPr>
              <a:t>В баскетболе обычно требуется комплексное проявление всех форм быстроты, так как они являются составными большинства двигательных действий баскетболистов и проявляются в быстроте передвижений при выполнении отдельных технических приемов с мячом и без мяча и их комплексов, в быстроте смены одних приемов другими.</a:t>
            </a:r>
            <a:endParaRPr lang="ru-RU" sz="2400" b="1" spc="0" dirty="0">
              <a:ln/>
              <a:solidFill>
                <a:srgbClr val="FFFF00"/>
              </a:solidFill>
            </a:endParaRPr>
          </a:p>
        </p:txBody>
      </p:sp>
      <p:pic>
        <p:nvPicPr>
          <p:cNvPr id="6" name="Содержимое 5" descr="7f60a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286124"/>
            <a:ext cx="4429156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мини-баскетбо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071810"/>
            <a:ext cx="4643470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27386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u="sng" spc="0" dirty="0" smtClean="0">
                <a:ln/>
                <a:solidFill>
                  <a:schemeClr val="accent3"/>
                </a:solidFill>
              </a:rPr>
              <a:t>Выносливость</a:t>
            </a:r>
            <a:r>
              <a:rPr lang="ru-RU" b="1" u="sng" spc="0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u="sng" spc="0" dirty="0" smtClean="0">
                <a:ln/>
                <a:solidFill>
                  <a:schemeClr val="accent3"/>
                </a:solidFill>
              </a:rPr>
            </a:br>
            <a:endParaRPr lang="ru-RU" b="1" u="sng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08720"/>
            <a:ext cx="7929618" cy="535782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sz="2400" b="1" dirty="0" smtClean="0">
                <a:ln/>
                <a:solidFill>
                  <a:srgbClr val="FFFF00"/>
                </a:solidFill>
              </a:rPr>
              <a:t>Выносливость - это способность организма совершать продолжительную мышечную работу мощностью от 60 до 80-90% от максимальной благодаря преодолению трудностей, возникающих в связи со сдвигами во внутренней среде организма при напряженной мышечной работе.</a:t>
            </a:r>
          </a:p>
          <a:p>
            <a:pPr>
              <a:buNone/>
            </a:pP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Рисунок 3" descr="img-20150220132421-7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573016"/>
            <a:ext cx="4392488" cy="2927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Баскетбол-для-детей-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01008"/>
            <a:ext cx="3960440" cy="3115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239</TotalTime>
  <Words>462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Метро</vt:lpstr>
      <vt:lpstr>Слайд 1</vt:lpstr>
      <vt:lpstr>Современный баскетбол - это атлетическая игра, характеризующаяся высокой двигательной активностью, большой напряженностью игровых действий, требующая от игрока предельной мобилизации функциональных возможностей и скоростно-силовых качеств. Играть в баскетбол - это значит быть развитым физически, уметь обдумывать игровую ситуацию и принимать решения, быть психологически устойчивым и сильным человеком.</vt:lpstr>
      <vt:lpstr>Слайд 3</vt:lpstr>
      <vt:lpstr>Физические качества</vt:lpstr>
      <vt:lpstr> Сила, силовые способности</vt:lpstr>
      <vt:lpstr>Для баскетболистов очень важно развитие взрывной силы. «Взрывная» сила - способность преодолевать сопротивление с максимальным мышечным напряжением в кратчайшее время. При взрывном характере мышечных усилий развиваемые ускорения достигают максимально возможных величин.</vt:lpstr>
      <vt:lpstr>Скоростные способности</vt:lpstr>
      <vt:lpstr>В баскетболе обычно требуется комплексное проявление всех форм быстроты, так как они являются составными большинства двигательных действий баскетболистов и проявляются в быстроте передвижений при выполнении отдельных технических приемов с мячом и без мяча и их комплексов, в быстроте смены одних приемов другими.</vt:lpstr>
      <vt:lpstr>Выносливость </vt:lpstr>
      <vt:lpstr>Гибкость</vt:lpstr>
      <vt:lpstr>Ловкость</vt:lpstr>
      <vt:lpstr>Заключение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Баскетбол  как средство развития физических качеств</dc:title>
  <dc:creator>Lenovo</dc:creator>
  <cp:lastModifiedBy>Lenovo</cp:lastModifiedBy>
  <cp:revision>24</cp:revision>
  <dcterms:created xsi:type="dcterms:W3CDTF">2016-02-22T13:33:05Z</dcterms:created>
  <dcterms:modified xsi:type="dcterms:W3CDTF">2016-02-23T13:29:09Z</dcterms:modified>
</cp:coreProperties>
</file>